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3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0"/>
  </p:notesMasterIdLst>
  <p:sldIdLst>
    <p:sldId id="256" r:id="rId2"/>
    <p:sldId id="640" r:id="rId3"/>
    <p:sldId id="522" r:id="rId4"/>
    <p:sldId id="609" r:id="rId5"/>
    <p:sldId id="620" r:id="rId6"/>
    <p:sldId id="636" r:id="rId7"/>
    <p:sldId id="621" r:id="rId8"/>
    <p:sldId id="615" r:id="rId9"/>
    <p:sldId id="572" r:id="rId10"/>
    <p:sldId id="624" r:id="rId11"/>
    <p:sldId id="625" r:id="rId12"/>
    <p:sldId id="627" r:id="rId13"/>
    <p:sldId id="629" r:id="rId14"/>
    <p:sldId id="634" r:id="rId15"/>
    <p:sldId id="643" r:id="rId16"/>
    <p:sldId id="644" r:id="rId17"/>
    <p:sldId id="645" r:id="rId18"/>
    <p:sldId id="646" r:id="rId19"/>
    <p:sldId id="647" r:id="rId20"/>
    <p:sldId id="648" r:id="rId21"/>
    <p:sldId id="649" r:id="rId22"/>
    <p:sldId id="650" r:id="rId23"/>
    <p:sldId id="651" r:id="rId24"/>
    <p:sldId id="652" r:id="rId25"/>
    <p:sldId id="653" r:id="rId26"/>
    <p:sldId id="654" r:id="rId27"/>
    <p:sldId id="633" r:id="rId28"/>
    <p:sldId id="635" r:id="rId29"/>
  </p:sldIdLst>
  <p:sldSz cx="9144000" cy="5143500" type="screen16x9"/>
  <p:notesSz cx="6858000" cy="9144000"/>
  <p:embeddedFontLst>
    <p:embeddedFont>
      <p:font typeface="Arvo" panose="020B0604020202020204" charset="0"/>
      <p:regular r:id="rId31"/>
      <p:bold r:id="rId32"/>
      <p:italic r:id="rId33"/>
      <p:boldItalic r:id="rId34"/>
    </p:embeddedFont>
    <p:embeddedFont>
      <p:font typeface="Cambria Math" panose="02040503050406030204" pitchFamily="18" charset="0"/>
      <p:regular r:id="rId35"/>
    </p:embeddedFont>
    <p:embeddedFont>
      <p:font typeface="Roboto Condensed" panose="020B0604020202020204" charset="0"/>
      <p:regular r:id="rId36"/>
      <p:bold r:id="rId37"/>
      <p:italic r:id="rId38"/>
      <p:boldItalic r:id="rId39"/>
    </p:embeddedFont>
    <p:embeddedFont>
      <p:font typeface="Roboto Condensed Light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79"/>
  </p:normalViewPr>
  <p:slideViewPr>
    <p:cSldViewPr snapToGrid="0">
      <p:cViewPr varScale="1">
        <p:scale>
          <a:sx n="105" d="100"/>
          <a:sy n="105" d="100"/>
        </p:scale>
        <p:origin x="35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41:47.0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7098 0,'-15'-8'0,"-15"1"0,-8-24 0,-711-297 0,598 290 16,23 7-1,37 16-15,-45-16 16,23 24-16,37-1 16,-37 8-1,-46 8-15,61-8 16,-31 23-16,-7 0 15,60-8 1,-7 8-16,-23-8 16,8 8-16,22 0 15,-7 7-15,-7 9 16,6-1 0,9 8-16,22-8 15,8 7-15,-8-6 16,-15 6-16,-8 1 15,16 8 1,7-1-16,7-7 16,-7 15-16,0-8 15,8-7-15,-8 15 16,0-7 0,8 14-16,15-14 15,7-1-15,0 8 16,8-7-1,8-1-15,-1 1 16,0-1-16,8-7 16,0 0-16,8-8 15,0 7 1,-1-6-16,8 6 16,8 1-16,22 15 15,1-7 1,7-9-16,-1 1 15,17-8-15,14 8 16,7 0-16,-22-15 16,-7 7-1,30 8-15,37-1 16,-14-7-16,37 1 16,-38-16-16,-7-8 15,30-8 1,15 1-16,-7-8 15,30 8-15,-53-8 16,53-8-16,-16 0 16,39 1-1,-76-8-15,15-8 16,68 0-16,-38-23 16,38-15-1,-75 7-15,60-7 16,-53 8-16,30-8 15,-52 7 1,-23 9-16,-8-9 16,15 8-16,-22 1 15,-16-1-15,-7-8 16,-8 1 0,1-16-16,-16 1 15,-15-1-15,-15-15 16,-8-15-1,-7 22-15,-22-22 16,-16 0-16,-38-15 16,8 30-16,0 15 15,-122-68 1,39 60-16,-76-7 16,-53 16-16,-120 22 15,59 15 1,-165 24-16,-145 52 15,666-45-15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3T01:17:39.87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8772 5423 24575,'0'0'0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3T01:22:34.6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10806 6606 24575,'0'0'0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3T01:23:59.6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2597 8660 24575,'26'0'0,"-12"0"0,19 0 0,-19 0 0,6-2 0,-4 1 0,-2-1 0,2-1 0,-2 2 0,2-1 0,1 0 0,3-2 0,-3 1 0,6-2 0,-2 1 0,7 1 0,-3-2 0,2 4 0,-3-5 0,1 6 0,-1-3 0,-4 1 0,4 1 0,-7-1 0,0-1 0,-1 3 0,-6-3 0,6 3 0,-5 0 0,2 0 0,0 0 0,-2 0 0,2 0 0,-3 0 0,0-2 0,0 2 0,0-3 0,3 1 0,-2 1 0,2-1 0,-1 2 0,-1-3 0,5 3 0,-2-2 0,6 2 0,-3 0 0,3 0 0,-6-3 0,-2 3 0,-1-2 0,-1-1 0,-3 3 0,0-5 0,-2 3 0,-3-3 0,0 1 0,-2-1 0,0 1 0,-2-1 0,-3-2 0,-5 2 0,-1-5 0,-5 4 0,5-2 0,-5 1 0,5 1 0,-2-2 0,6 3 0,-3 0 0,5 3 0,-5-1 0,5 1 0,-4 2 0,3-2 0,-3 2 0,4 0 0,-5 0 0,3 0 0,-1-2 0,-2 1 0,3-1 0,-1 0 0,1 1 0,0-1 0,2 2 0,-2 0 0,2-2 0,0 2 0,1-2 0,-1 2 0,0 0 0,-2 0 0,2 0 0,-2-2 0,3 1 0,-1-1 0,-2 2 0,2 0 0,-2-2 0,2 2 0,0-2 0,1 2 0,-1 0 0,3-2 0,-1-1 0,3-1 0,0 0 0,2 1 0,3-1 0,3 3 0,2-1 0,0 2 0,0 0 0,3 0 0,-2 0 0,2 2 0,-3 1 0,3 2 0,-2 1 0,2-1 0,-6 0 0,3 2 0,-5-2 0,2 2 0,-3-3 0,1 1 0,-1 0 0,1-1 0,0 1 0,-1-1 0,1 1 0,-1-1 0,1 1 0,2 0 0,-2-1 0,4 1 0,-3 0 0,1-2 0,-3 1 0,1-2 0,-1 3 0,-1-1 0,-1 1 0,-2-1 0,0 0 0,0 1 0,0-1 0,0 1 0,0-1 0,0 1 0,-2 0 0,-1-1 0,-4 3 0,2-2 0,-5 2 0,5 0 0,-5-1 0,5 3 0,-5-3 0,5 1 0,-3 0 0,4-1 0,-1 1 0,0-3 0,1 1 0,1-1 0,-1 1 0,3-1 0,-3 1 0,4-1 0,-2 1 0,2-1 0,0 1 0,0-1 0,-2-3 0,1-7 0,-6-12 0,3-4 0,-6-14 0,3 2 0,4-4 0,-4-3 0,6 3 0,-2 0 0,3 5 0,0 6 0,0 9 0,0 1 0,0 7 0,0 3 0,0 0 0,-2 4 0,0 2 0,0 1 0,0 0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3T01:32:58.6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15429 7586 24575,'0'-11'0,"18"-25"0,7 2-1461,-7 7 0,0-2 1461,4 0 0,0 1 0,-5 5 0,0-1 0,2-6 0,-1 0 0,1 6 0,-1 1 0,0-4 0,0 0 0,1 4 0,0 0 0,3-6 0,0 1 0,-2 7 0,-1-1 0,6-6 0,0-1 0,-5 5 0,0 0-27,-1 2 0,0 0 27,0-3 0,0 2 0,9-9 0,3-4 0,-4 6 701,-7 5-701,0 6 0,-11 2 0,1 9 1456,-5 1-1456,0 5 819,-1-2-819,-3 3 0,-2-1 0,-3 2 0,0 0 0,-1 2 0,2 0 0,1 1 0,2-1 0</inkml:trace>
  <inkml:trace contextRef="#ctx0" brushRef="#br0" timeOffset="1216">16115 6672 24575,'12'0'0,"3"0"0,-4 0 0,2 0 0,0 0 0,-2 0 0,2 0 0,-3 0 0,-3 0 0,3 0 0,-3 0 0,1 0 0,1 2 0,-3 0 0,3 1 0,-4-1 0,5 0 0,-5-1 0,2 3 0,-3-3 0,1 3 0,-1-4 0,1 2 0,-3 0 0,0 1 0,-2 1 0,0 1 0,0-1 0,0 1 0,0-1 0,-2 1 0,0 2 0,-5-2 0,1 5 0,-4-5 0,5 2 0,-5-2 0,5 0 0,-2 0 0,0 0 0,2-1 0,-5 1 0,5 0 0,-2-1 0,2-1 0,1-1 0,-1-2 0,3 0 0,0 0 0</inkml:trace>
  <inkml:trace contextRef="#ctx0" brushRef="#br0" timeOffset="2972">16350 6398 24575,'0'10'0,"0"1"0,0-6 0,0 2 0,0-3 0,2 1 0,1 2 0,1-2 0,1 2 0,0-3 0,-1 1 0,1-1 0,-3 1 0,2 0 0,-1-1 0,-1 1 0,2-1 0,-3 1 0,3-1 0,-4 1 0,5-1 0,-3-1 0,1 1 0,1-4 0,-2 5 0,3-5 0,-1 2 0,1-2 0,-1 0 0,1 0 0,-1 0 0,1 0 0,0 0 0,2 0 0,-2 0 0,2 0 0,0 0 0,-2 0 0,4 0 0,-4-2 0,5-1 0,-5-1 0,2-1 0,-2-2 0,-1 1 0,1-3 0,0 4 0,0-5 0,-2 2 0,1-2 0,-1 0 0,0 3 0,-1-3 0,0 2 0,-1 1 0,1-3 0,-2 5 0,0-5 0,0 5 0,0-2 0,0 3 0,0-1 0,0 1 0,0-1 0,-2 2 0,-1-1 0,-1 2 0,-1-1 0,0-1 0,1 1 0,-3 1 0,2-2 0,-3 3 0,4-1 0,-3 2 0,2 0 0,-3 0 0,4 0 0,-3 0 0,2 0 0,-3 0 0,4 0 0,-1 0 0,1 0 0,-3 0 0,2 0 0,-5 0 0,0 0 0,-1 2 0,0 1 0,2 0 0,3-1 0,-1 0 0,3-2 0,1 4 0,1-1 0,0 1 0,2-2 0,-2 0 0</inkml:trace>
  <inkml:trace contextRef="#ctx0" brushRef="#br0" timeOffset="-32299.46">15839 7643 24575,'43'0'0,"0"0"0,8 0 0,0 0 0,-9 0 0,-2 0 0,4 0-656,-5 0 1,2 0-1,2 0 1,-1 0 0,-2 0-165,-1 0 1,-1 0 0,-1 0 0,0 0 192,2 0 0,-1 0 1,1 0-1,1 0 627,2 0 0,1 0 0,0 0 0,0 0 0,2 0 0,0 0 0,0 0 0,0 0-749,3 0 1,-1 0 0,1 0 0,1 0 748,-9 0 0,0 0 0,1 0 0,-1 0 0,1 0 0,-1 0 0,1 0 0,-1 0 0,1 0 0,-1 0 0,10 0 0,0 0 0,0 0 0,0 0 0,-8 0 0,0 0 0,0 0 0,0 0 0,0 0 0,7 0 0,1 0 0,-2 0 0,0 0 0,-6 0 0,-1 0 0,-1 0 0,1 0-88,2 0 1,1 0 0,-1 0 0,-2 0 87,5 2 0,-2-1 0,2 1 0,-7 1 0,3-1 0,-1 1 0,0 0 0,-2 0 0,-1 0 0,1 0 0,-1 1 0,10 2 0,0 1 0,-1 0-444,-6-3 0,0-1 0,-1 1 444,0 1 0,-1 0 0,0-1 736,11 1 0,-2 0-736,-11-1 0,0 0 0,13 0 0,-2 1 0,-18-1 0,0 0 0,14-1 0,1-1 0,-12 0 0,-2 0 1576,-2-1 0,0 1-1576,3-2 0,-1 1 0,-1 0 0,-1 1 0,21-2 0,-22 0 0,-1 0 0,17 0 0,-18 0 0,0 0 0,22 3 3076,-1-2-3076,-10 2 0,0-3 2852,-4 0-2852,-1 0 1718,1 0-1718,-1 0 961,1 3-961,-1-2 504,1 1-504,-1 1 0,-3-2 0,-1 5 0,-4-3 0,0 3 0,0-3 0,4 3 0,-3-3 0,15 1 0,-9 1 0,-6-4 0,0-1-539,19 3 539,-18-3 0,0 0-472,3 0 0,0 0 472,0 2 0,1-1 0,2 0 0,-1-1 0,-5 2 0,-2 0 0,4-2 0,0 0-158,11 0 158,7 0 0,-12 0 0,-2 0 0,-11 0 0,-1 0 509,-4 0-509,-2 0 961,2 0-961,-3 0 171,1 0-171,2 0 0,1 0 0,0 0 0,7 0 0,-4 0 0,4 0 0,0 0 0,0 0 0,0 0 0,0 0 0,-3 0 0,-1 0 0,-6 0 0,2 0 0,-3 0 0,4-3 0,-1 0 0,4-3 0,1 1 0,11-2 0,-6 1 0,10-1 0,-11 1 0,6 2 0,-2-1 0,0 1 0,-1 1 0,-1-3 0,-2 3 0,3-1 0,-4-1 0,4 1 0,1-5 0,3 2 0,-3-3 0,3 4 0,-4 0 0,1-3 0,3 2 0,-7-2 0,3 5 0,-1-1 0,-2 1 0,3 1 0,-4-3 0,0 5 0,0-4 0,0 4 0,13-5 0,-10 6 0,18-4 0,-15 4 0,3 0 0,-6 0 0,-6-2 0,-4 1 0,-4-1 0,-5 2 0,-1 0 0,-3 0 0,1 0 0,-1 0 0,-3 0 0,-46 8 0,32-6 0,-33 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44:58.4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6169 6686 0,'0'0'0,"0"0"0,0 0 0,0 7 16,-15 24-16,-16 30 15,-14 23-15,-23 8 16,-23-16 0,1-7-16,29-16 15,1-15-15,-1-7 16,-7-1 0,23-15-16,15-7 15,7 0-15,0-8 16,8 0-16,0 0 15,7 0 1,1 0-16,-1 0 16,1 0-16,7 0 15,-8 0 1,8 0-16,0 0 16,0 0-16,0 0 15,0 0-15,-7 0 16,7 0-1,0 0-15,-8 0 16,8 0-16,0 0 16,0 0-16,0 0 15,0 0 1,0 0-16,0 0 16,0 0-16,0 0 15,0 0 1,0 0-16,0 0 15,0 0-15,0 0 16,0 0-16,0 0 16,-15 0-1,-23 7-15,38-7 16</inkml:trace>
  <inkml:trace contextRef="#ctx0" brushRef="#br0" timeOffset="2655.1">5239 7281 0,'0'0'0,"0"0"16,8-8-16,7-14 15,7-39 1,9-16-16,-16 24 15,0 15-15,-8-1 16,-7 17-16,0 6 16,0 9-1,0 7-15,0 0 16,0 0-16,0 0 16,-7 0-16,-8 7 15,-8 9 1,0 6-16,-7 9 15,0 7-15,0 0 16,-1 0-16,9 1 16,7-16-1,7-1-15,8 1 16,0-7-16,8 6 16,14 1-1,1 0-15,15 8 16,7-8-16,31 7 15,-1-14-15,-7-1 16,-7-8 0,-1-7-16,8-7 15,15-8-15,-7-1 16,-23 9 0,-15-9-16,-38 16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46:01.9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18227 6121 0,'0'0'0,"0"0"0,-8-8 0,-181-37 15,136 52-15,-22 9 16,-9 14-16,1 16 15,0 23 1,8-1-16,-9 9 16,-6 29-16,14-6 15,31-32 1,-1 1-16,-7 30 16,1 0-16,14-15 15,15-7-15,8 30 16,15-24-1,8-14-15,14-8 16,8 8-16,16 7 16,-1-22-1,31 7-15,-8-31 16,15 1-16,8-16 16,22-15-1,-7-8-15,-23-7 16,23 0-16,0-16 15,-16-7-15,-6 0 16,-16 0 0,0 0-16,-8-31 15,-14 8-15,-1-23 16,-15 15-16,-15-22 16,-7-24-1,-8 1-15,-15 7 16,-31-46-16,-14 8 15,-31-38 1,-7 8-16,7 45 16,-30-30-16,15 60 15,106 100-15</inkml:trace>
  <inkml:trace contextRef="#ctx0" brushRef="#br0" timeOffset="2613.57">19603 6281 0,'-16'8'0,"-29"15"15,0 0-15,7 0 16,-7 7 0,-23 8-16,-16 31 15,1 7-15,15 1 16,15 7-16,-7 30 15,7 8 1,15-23-16,0 31 16,16-23-16,14-23 15,8 30-15,8 24 16,7-62 0,23 8-16,7 15 15,-7-7-15,30-16 16,7-15-1,1-15-15,-23-15 16,30-1-16,15-15 16,8-15-1,-23-7-15,0-1 16,1-7-16,-9-8 16,-7-15-1,-15-8-15,-7-7 16,-1-1-16,8-7 15,0 8-15,-8-1 16,-7-7 0,-8 0-16,-7 8 15,-8 7-15,0 0 16,-7 0-16,7-15 16,-8-7-1,-7 7-15,-7 7 16,-8 1-16,-8-1 15,-7-14 1,-16-16-16,1 0 16,7 23-16,8 0 15,0-16-15,-8-14 16,-7-1 0,-8 0-16,-8 9 15,8 6-15,15 16 16,1 0-1,-9 8-15,1 15 16,-8-1-16,-15 16 16,-15-7-1,83 30-15</inkml:trace>
  <inkml:trace contextRef="#ctx0" brushRef="#br0" timeOffset="5896.42">9828 6709 0,'0'0'15,"-8"-16"-15,-7 1 16,0 0 0,7 7-16,-7-7 15,0 0-15,0-1 16,0 1 0,0 8-16,-8-16 15,0 7-15,1-6 16,-8 6-16,-8 1 15,-8 0 1,-29 7-16,22 8 16,-15 15-16,-38 24 15,8-1-15,7 7 16,0 17 0,1-17-16,-24 24 15,39 0-15,7-1 16,-1-7-1,1-7-15,0 15 16,8 15-16,15-1 16,7-6-1,15 7-15,0 23 16,16-8-16,7-23 16,15 8-16,8-8 15,14 1 1,9-9-16,7-14 15,0-16-15,-8-7 16,38 7-16,8-8 16,0-14-1,7-16-15,8 0 16,30-16-16,-68 1 16,38-8-16,22-23 15,-30 1 1,8-17-16,-7 1 15,-31 16-15,-23 14 16,-7 1 0,-16-1-16,-6 0 15,-1-7-15,0-15 16,-8-1-16,-7-14 16,-15-9-1,-15-14-15,0-1 16,0 24-16,-8 7 15,0-1 1,0 1-16,8 0 16,0 8-16,7 7 15,0 0-15,1-30 16,6-54 0,1-30-16</inkml:trace>
  <inkml:trace contextRef="#ctx0" brushRef="#br0" timeOffset="7072.32">9276 6548 0,'0'0'16,"0"0"-1,0 0-15,0 0 16,0 0-16,0 0 15,0 0-15,0 0 16,0 0 0,0-7-16,15-8 15,45-31-15,39-31 16,-24 9-16,1 7 16,22-8-1,-7 8-15,-23 0 16,-15 7-16,38-22 15,-1 7 1,-6 24-16,-1-9 16,7 8-16,16 1 15,-15 6-15,-15-6 16,37-1 0,8 15-16,-30 1 15,-1-1-15,39 1 16,-38 15-16,-8-1 15,30 1 1,16 7-16,-8 1 16,22-1-16,-29 8 15,-9-8-15,24 1 16,0-1 0,-1 1-16,-7-9 15,-23 9-15,-37-1 16,-8 0-1,7 1-15,-15 7 16,-7 0-16,8-8 16,-16 8-16,-7 0 15,-8 0 1,-8 0-16,1 0 16,-1 0-16,-7 0 15,0 0 1,0 0-16,0 0 15,0 0-15,0 0 16,-7-8-16,-8 1 16,-16-8-1,1 7-15,0-7 16,0 7-16,-8 0 16,8 1-1,7-1-15,8 1 16,0 7-16,7 0 15,8 0-15,0 0 16,0 0 0,0 0-16,0 0 15,0 0-15,0 0 16,0 0 0,0 0-16,0 0 15,0 0-15,0 0 16,0 0-16,-15 22 15,15-22 1</inkml:trace>
  <inkml:trace contextRef="#ctx0" brushRef="#br0" timeOffset="7612.73">13525 4892 0,'0'0'0,"0"0"15,0 0-15,0 0 16,0 0 0,0 0-16,7 0 15,16 8-15,22 7 16,23 0-1,0 1-15,-15-9 16,-8 1-16,-7 0 16,0-1-16,-38-7 15</inkml:trace>
  <inkml:trace contextRef="#ctx0" brushRef="#br0" timeOffset="7900.73">13600 5472 0,'0'0'15,"0"0"1,0 0-16,0 0 15,0 0-15,8 8 16,7 0-16,15-1 16,15 1-1,8-1-15,8 1 16,7-16-16,23-7 16,-91 15-16</inkml:trace>
  <inkml:trace contextRef="#ctx0" brushRef="#br0" timeOffset="9115.21">17879 6205 0,'0'0'0,"0"0"16,0 0-16,0-8 16,0-7-16,-8-15 15,-7-9 1,-7-14-16,-9-16 15,-6 8-15,-16-23 16,-8 8-16,8 15 16,-7-8-1,-31-7-15,8 15 16,7 7-16,-22 1 16,-46 0-1,23 14-15,-45-6 16,38 14-16,14 1 15,-67-1-15,75 16 16,-76-16 0,62 8-16,29 8 15,-60-8-15,22 0 16,23 8 0,-22-8-16,22 8 15,38 7-15,-8 1 16,-7-1-16,-15 8 15,30 0 1,15 0-16,-8 8 16,8-8-16,16 0 15,6 0 1,9 0-16,-1 0 16,8 0-16,7 0 15,8 0-15,0 0 16,0 0-1,0 0-15,0 0 16,16 0-16,6-8 16,1 0-1,0 1-15,-8 7 16,-8 0-16,1 0 16,-8 0-16,0 0 15,0 0 1,0 0-16,0 0 15,0 0-15,0 0 16,0 0 0,0 0-16,0 0 15,0 0-15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52:22.0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5625 9922 0,'0'0'0,"0"0"0,0 0 0,-197 15 0,136-15 16,1-7-1,-8 14-15,7 8 16,9-7-16,14 7 15,8 1 1,-1-1-16,1 8 16,7 0-16,8 0 15,0-1-15,0 1 16,7 0 0,1 0-16,-1 0 15,8 0-15,0 7 16,15 24-16,1-8 15,-1-8 1,0-8-16,15 1 16,15-1-16,8-7 15,0 0-15,8-8 16,14 1 0,8-9-16,1-7 15,-31-7 1,-1-9-16,17-6 0,6-9 15,1-30 1,-16 23-16,-22 7 16,7-15-16,-22 8 15,-8-7 1,-7-1-16,-16 0 16,-22-15-16,-38-15 15,-23-8-15,-22 15 16,-99-46-1,53 24-15,16 15 16</inkml:trace>
  <inkml:trace contextRef="#ctx0" brushRef="#br0" timeOffset="29921.33">5042 10838 0,'0'0'16,"-7"7"-16,-1 9 16,-7-1-1,-8 8-15,23-23 16</inkml:trace>
  <inkml:trace contextRef="#ctx0" brushRef="#br0" timeOffset="29971.33">4899 11364 0,'0'0'0</inkml:trace>
  <inkml:trace contextRef="#ctx0" brushRef="#br0" timeOffset="30080.01">5027 11647 0,'0'0'0,"8"0"16,22 7-1,23 1-15,23-8 16,7 0-16,0-8 16,-15-15-1,-68 23-15</inkml:trace>
  <inkml:trace contextRef="#ctx0" brushRef="#br0" timeOffset="30234.36">5798 11303 0,'8'-7'0,"7"-16"16,-15 23 0,61-298-16,-61 298 15,-16-15-15,-14-16 16,30 31-16,-249-244 16,234 236-1,-69-22-15,-44-8 16,-16 15-16,-14-8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0:11.6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6554 7167 0,'0'0'0,"23"-8"15,30 0-15,98-30 16,0-46 0,16-45-16,22 14 15,68-68-15,-91 53 16,114-68-16,-61 53 15,-98 61 1</inkml:trace>
  <inkml:trace contextRef="#ctx0" brushRef="#br0" timeOffset="632.89">7416 8136 0,'0'0'0,"61"-31"16,105-53 0,8-30-16,98-100 15,15 31-15,-7-54 16,68 9-16,-46 6 15,91-37 1,-325 213-16</inkml:trace>
  <inkml:trace contextRef="#ctx0" brushRef="#br0" timeOffset="1158.9">10160 9601 0,'0'0'15,"8"0"-15,15 0 16,30-15-16,98-61 15,53-46-15,174-138 16,0-53 0,151-53-16,-529 366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0:25.2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15339 3831 0,'0'0'16,"0"0"-16,0 8 16,7 23-16,9 45 15,6 23 1,8 38-16,1-14 15,-1-17-15,-7-22 16,-1-15 0,-7-8-16,1-23 15,-1-7-15,-8-16 16,-7-15-16,0 0 16</inkml:trace>
  <inkml:trace contextRef="#ctx0" brushRef="#br0" timeOffset="433.65">15475 3808 0,'0'0'0,"0"0"16,0 0 0,0 0-16,0 0 15,0 0-15,0 0 16,15-7 0,15-1-16,8-7 15,0 0-15,0 7 16,-8 0-1,-7 8-15,-8 0 16,0 8-16,0 7 16,-7 8-16,-1 15 15,-7 8 1,-7 0-16,-16 7 16,8-7-16,0-15 15,7-8 1,8-16-16,0-7 15,0 0-15,0 0 16</inkml:trace>
  <inkml:trace contextRef="#ctx0" brushRef="#br0" timeOffset="759.17">16458 3396 0,'0'0'15,"0"0"-15,0 0 16,-8 16-16,-15 22 16,-7 15-16,-8 24 15,16-16 1,14 7-16,8-14 15,8-1-15,14-15 16,1 0 0,0-15-16,-1-7 15,1-9-15,23 8 16,6-22-16,-6-8 16,-46 15-1</inkml:trace>
  <inkml:trace contextRef="#ctx0" brushRef="#br0" timeOffset="1234.31">17176 3358 0,'0'0'0,"-8"8"15,1 7-15,-1 8 16,8 0 0,8-8-16,-1 0 15,16 1-15,15 7 16,7-1-16,1-14 16,-9 7-1,1 1-15,-15 7 16,-8-1-16,-7 17 15,-16 14-15,-7-7 16,-15 7 0,-1-15-16,9-7 15,7-8-15,15-23 16</inkml:trace>
  <inkml:trace contextRef="#ctx0" brushRef="#br0" timeOffset="1574.66">17917 3114 0,'0'0'0,"0"0"16,0 0-16,7 23 15,8 46-15,-7 7 16,7-7 0,0-16-16,0-23 15,8 16-15,7-8 16,1-7-1,-1-16-15,0-7 16,0-16-16,-30 8 16</inkml:trace>
  <inkml:trace contextRef="#ctx0" brushRef="#br0" timeOffset="1792.33">17902 3442 0,'0'0'0,"0"0"15,0 0 1,7 0-16,31-8 16,15 1-1,15-16-15,8-38 16,-31 30-16,-45 31 15</inkml:trace>
  <inkml:trace contextRef="#ctx0" brushRef="#br0" timeOffset="2070.46">18635 2740 0,'0'0'0,"8"38"15,7 61 1,0-7 0,7 7-16,-6-7 0,-1-1 15,0-30 1,-8-22-16,1-9 15,-1-7-15,1 0 16,-8-23-16</inkml:trace>
  <inkml:trace contextRef="#ctx0" brushRef="#br0" timeOffset="2897.51">20064 2679 0,'0'0'16,"0"0"-16,0 0 15,-15-8-15,-16-7 16,-22-8-16,1 0 16,6 16-1,1-1-15,15 16 16,-8 14-16,15 1 16,0 16-16,16 14 15,14 16 1,9-1-16,-1-37 15,7-8-15,9-16 16,14-14 0,0-16-16,1-23 15,-16 16-15,-7-9 16,-8 16-16,-8 8 16,1 0-1,-8 7-15,0 8 16,0 0-16,0 0 15,7 8 1,9 22-16,-1 16 16,0 0-16,-8-8 15,1-7 1,-1-16-16,1 0 16,7-7-16,0-8 15,-15 0-15</inkml:trace>
  <inkml:trace contextRef="#ctx0" brushRef="#br0" timeOffset="3458.46">20601 2618 0,'0'0'16,"0"0"-16,0 7 15,7 9-15,1 7 16,7 15-16,0-15 15,8 0 1,7 7-16,-8-7 16,-6-15-16,6-1 15,1 1 1,0-8-16,7 0 16,-7-8-16,-8 1 15,-8-1 1,-7 8-16,0 0 15,0 0-15,0 0 16,-15 0-16,0 8 16,-8-1-1,1-7-15,-1 8 16,8-8-16,0 8 16,7-8-1,1 0-15,7 0 16,0 0-16,0 0 15,0 0-15,7 0 16,8-8 0,-15 8-16</inkml:trace>
  <inkml:trace contextRef="#ctx0" brushRef="#br0" timeOffset="3733.45">21152 2374 0,'0'0'0,"31"30"16,37 62-16,0-8 15,-23-39 1,-15 9-16,-7-16 16,-15 15-16,-24 16 15,-59 8-15,75-77 16</inkml:trace>
  <inkml:trace contextRef="#ctx0" brushRef="#br0" timeOffset="9753.14">16443 10662 0,'0'0'0,"0"0"16,0 0-16,0 0 16,0 0-1,7 15-15,1-7 16,22 23-16,8 22 16,15 16-16,7 45 15,-30-53 1,1-23-16,6 69 15,-6 0 1,-9-31-16,1-7 16,15 61-16,7-16 15,-7-7 1,22 46-16,-22-62 16,-38-91-16</inkml:trace>
  <inkml:trace contextRef="#ctx0" brushRef="#br0" timeOffset="10355.82">16420 10693 0,'0'0'0,"0"0"16,0 0-16,0 0 15,0 0 1,0 0-16,7-8 16,9-7-16,6-16 15,16 1-15,30-31 16,8 23-1,7 7-15,0 16 16,0-8-16,0 8 16,-22 7-1,-23 8-15,-8-15 16,0 30-16,0 15 16,-7 32-16,-15 22 15,-8-16 1,-16 31-16,-14 1 15,0-32-15,0-14 16,0 7 0,-1-15-16,9-16 15,6 8-15,16-38 16</inkml:trace>
  <inkml:trace contextRef="#ctx0" brushRef="#br0" timeOffset="10896.06">17569 10204 0,'0'0'0,"0"0"16,0 0 0,0 0-16,-15 16 15,0 14-15,0 16 16,0 15-16,-1 8 16,1 30-1,8-30-15,-1-8 16,8-8-16,8 0 15,7-7 1,8 8-16,7-16 16,15 8-16,16-16 15,-8-7 1,-1-8-16,-14-7 16,-8-8-16,1-8 15,-31 8-15</inkml:trace>
  <inkml:trace contextRef="#ctx0" brushRef="#br0" timeOffset="13771.84">18219 10380 0,'0'0'16,"0"0"-16,0 0 15,0 0-15,15 15 16,16 38-1,21 39-15,9-8 16,-16-31-16,-7-7 16,-8-15-1,-7-1-15,-8-22 16,-7 0-16,7 14 16,0 1-16,-8-7 15,1-1 1,0 0-16,-1 0 15,1 1-15,-1-9 16,1 9 0,-8-9-16,0 1 15,0-1-15,0-7 16,0 0-16,0 0 16,0 0-1,0 0-15</inkml:trace>
  <inkml:trace contextRef="#ctx0" brushRef="#br0" timeOffset="14540.95">18968 10639 0,'0'0'0,"0"0"15,0 0-15,0 16 16,0-1-16,0 8 16,7 15-1,1-8-15,-1-7 16,8 23-16,-7-31 15,7 8-15,0 0 16,8-8 0,0 1-16,-1-9 15,8 1-15,-7 0 16,0-8 0,0 0-16,-8 0 15,-8 0-15,-7 0 16,0 0-16</inkml:trace>
  <inkml:trace contextRef="#ctx0" brushRef="#br0" timeOffset="14790.71">18900 10960 0,'0'0'16,"0"0"-16,0 0 15,15 0-15,7 0 16,16 0 0,8-8-16,6-7 15,-6 7-15,-8-7 16,-38 15-1</inkml:trace>
  <inkml:trace contextRef="#ctx0" brushRef="#br0" timeOffset="15345.89">18401 10723 0,'0'0'16,"0"0"-16,-8 0 16,0 0-16,-7-7 15,0-9-15,0-7 16,0-7 0,0-16-16,0-7 15,7 15 1,8 7-16,0 0 15,8-7-15,-1 8 16,1 7-16,7 8 16,15-8-16,-30 23 15</inkml:trace>
  <inkml:trace contextRef="#ctx0" brushRef="#br0" timeOffset="15838.46">19346 9968 0,'0'0'16,"0"0"-16,0 23 15,7 38 1,8 45-16,15-22 16,1 0-16,7-7 15,-1-9-15,-6-22 16,-9-15-1,1-8-15,0 0 16,-1-8 0,-7 0-16,-15-15 15</inkml:trace>
  <inkml:trace contextRef="#ctx0" brushRef="#br0" timeOffset="16821.4">20313 10029 0,'0'0'16,"0"0"-16,-15 7 15,-8 9-15,1 7 16,-1 15 0,8 7-16,7 1 15,16 0-15,15 23 16,-1-31-1,9-8-15,6 1 16,-6-8-16,-9-8 16,9 8-1,-9-8-15,1-7 16,-8 0-16,0 22 16,-7-15-16,-8 8 15,-8 0 1,-7 8-16,-8 7 15,1-15-15,-1 15 16,23-38-16</inkml:trace>
  <inkml:trace contextRef="#ctx0" brushRef="#br0" timeOffset="17099.18">20858 10418 0,'0'0'0,"0"15"16,-8 23-1,0 16-15,8-8 16,8-1-16,0-6 15,-1-9-15,1 1 16,-1-8 0,8-8-16,0-15 15,-15 0-15</inkml:trace>
  <inkml:trace contextRef="#ctx0" brushRef="#br0" timeOffset="17271.72">20805 10700 0,'0'0'0,"0"0"16,15 0 0,23-15-16,14-15 15,-52 30-15</inkml:trace>
  <inkml:trace contextRef="#ctx0" brushRef="#br0" timeOffset="17512.72">21319 10342 0,'0'7'0,"-8"24"16,1 22-16,-1 1 15,0-9 1,8-14-16,0-8 16,0-8-16,0-15 15</inkml:trace>
  <inkml:trace contextRef="#ctx0" brushRef="#br0" timeOffset="18027.74">21780 9571 0,'0'0'0,"-8"7"15,-7 1 1,-15 7-16,-15 16 16,7-1-16,15 1 15,0 7-15,8 8 16,8-8-1,14-7-15,1-9 16,15 1-16,14-7 16,16-9-1,-7-7-15,-1-15 16,0-16-16,-7-7 16,-8 8-16,-7-1 15,-8 8 1,-7 8-16,-1 7 15,1 1-15,-8 7 16,0 0 0,15 23-16,15 30 15,8 16-15,-8 0 16,0-1-16,-14-22 16,-9-15-1,1-1-15,-8-30 16</inkml:trace>
  <inkml:trace contextRef="#ctx0" brushRef="#br0" timeOffset="18314.43">22475 9594 0,'0'0'0,"0"0"16,0 7 0,0 24-16,0 22 15,8-7-15,-1-8 16,1-7-16,0-8 16,-1-8-1,1-7-15,-1-1 16,1 1-16,-8-8 15,0 0 1,0 0-16</inkml:trace>
  <inkml:trace contextRef="#ctx0" brushRef="#br0" timeOffset="18482.47">22392 9914 0,'8'0'0,"22"0"16,8-7-16,0-9 15,-38 16 1</inkml:trace>
  <inkml:trace contextRef="#ctx0" brushRef="#br0" timeOffset="18753.04">22846 9189 0,'0'0'0,"15"15"15,8 24 1,14 45-16,1 0 16,0 22-16,-8-29 15,-7-1 1,-16-15-16,-7-15 16,0-46-16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3:27.2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6290 7136 0,'-30'23'16,"-69"76"-16,16-15 16,0 15-1,15-22-15,23-31 16,29-24-16,9-14 16,7-8-1,0-15-15,15-16 16,23-22-16,7-31 15,-7 15-15,-15 23 16,-8 16 0,-8 15-16,-7 15 15,0 0-15,0 0 16,-15 7 0,0 8-16,0 8 15,15-15-15,0-8 16,23 0-16,-23 0 15</inkml:trace>
  <inkml:trace contextRef="#ctx0" brushRef="#br0" timeOffset="732">9253 6464 0,'0'0'0,"0"0"16,-15 8-16,-45 38 16,-61 61-16,15-31 15,-30 23 1,15 8-16,53-31 15,-8-7-15,1 0 16,7 7 0,30-22-16,23-24 15,7-22-15,8-8 16,30-8-16,46-45 16,98-54-1,83-61-15,-144 92 16</inkml:trace>
  <inkml:trace contextRef="#ctx0" brushRef="#br0" timeOffset="2262.02">6849 6426 0,'0'0'16,"-7"0"-16,-8 8 15,-16 7 1,-22 23-16,-7 1 16,-1 6-16,-14 16 15,14-15-15,24-8 16,-24 31-1,8 15-15,15-15 16,16-24-16,7-14 16,7-8-1,8-8-15,8 0 16,-1-7-16,8-8 16,0 0-16,31-38 15,22-31 1,-30 46-16,7-7 15,-45 30-15</inkml:trace>
  <inkml:trace contextRef="#ctx0" brushRef="#br0" timeOffset="3024.7">10463 6686 0,'0'0'0,"0"0"16,-8 0-16,-22 15 15,-23-7-15,-60 45 16,-16 1-1,-7 60-15,0-22 16,38-31-16,15-8 16,7 23-1,8-7-15,23-15 16,22-24-16,8-7 16,15-8-16,0-15 15,15 0 1,45-38-16,92-69 15,21-38-15,77-99 16,-159 160-16</inkml:trace>
  <inkml:trace contextRef="#ctx0" brushRef="#br0" timeOffset="10226.73">12685 9960 0,'0'0'0,"0"0"15,0 0-15,8 0 16,-1 0-16,9-8 16,-1-7-1,7 0-15,1-16 16,0 1-16,7-8 16,0-1-1,23-29-15,8 22 16,22-38-16,-23 23 15,1-8 1,22-7-16,0 23 16,0-39-16,-15 8 15,-22 23-15,14-8 16,8 8 0,8-7-16,-8 6 15,-15 1-15,-23 31 16,-7 7-16,-8 0 15,0 8 1,-8 7-16,-7 8 16,0 0-16,0 0 15,-30 8 1,-53 30-16,0 8 16,0 7-16,-16 24 15,99-77-15</inkml:trace>
  <inkml:trace contextRef="#ctx0" brushRef="#br0" timeOffset="10398.31">12927 9571 0,'0'0'0,"0"0"16,0 0-16,15 0 15,38-15-15,15-24 16,0-6-16,16-24 15,14-38 1,-98 107 0</inkml:trace>
  <inkml:trace contextRef="#ctx0" brushRef="#br0" timeOffset="12123.83">10833 9533 0,'8'-8'16,"22"-23"-16,23-22 16,0 0-1,15-8-15,7 0 16,24-23-16,-31 15 16,-15 8-16,15 0 15,30-31 1,8-7-16,-31 30 15,31-15-15,-7 8 16,-9 7 0,-22 8-16,-7-7 15,-1 14-15,-7 8 16,0 8-16,-15 15 16,-15 8-1,-8 7-15,-8 1 16,-7 7-16,0 0 15</inkml:trace>
  <inkml:trace contextRef="#ctx0" brushRef="#br0" timeOffset="12609.81">10735 9762 0,'0'0'16,"0"0"-16,0 0 16,0 0-16,8-8 15,7-7-15,7-8 16,24-8 0,7-37-16,-1-24 15,-14 0-15,-23 62 16,1-1-16,-9 16 15,-7 15 1,0 0-16,0 8 16,0 30-16,-15 31 15,0-1 1,0-30-16,0-7 16,7-8-16,8-23 15,0-15-15,0 15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5:12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10357 6716 0,'0'0'16,"0"0"-1,0 0-15,0 0 16,0 0-16,0 0 15,0 0 1,0 0-16,0 0 16,0 0-16,-8 0 15,1 0-15,-1 8 16,1 0 0,-8 7-16,7 0 15,0 8-15,8 23 16,8 7-16,7 24 15,8-39 1,7-8-16,15 1 16,8 7-16,0-15 15,-15-8 1,0-7-16,0-8 16,-8-8-16,8-7 15,7-8-15,0-8 16,1-14-1,-24 22-15,-14 0 16,-8 0-16,-8-15 16,-7 7-16,-7 1 15,-9 7 1,1 0-16,-15 8 16,-31 7-16,-22 16 15,15 22 1,-31 39-16,114-69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3T00:34:52.9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7724 11242 24575,'24'7'0,"0"1"0,0 1 0,2 1 0,-2 1 0,-8 0 0,1-3 0,-1 3 0,-2-3 0,-1 0 0,0 2 0,-3-2 0,6 3 0,-2 0 0,0 2 0,2-1 0,-1 4 0,-1-4 0,3 5 0,-6-6 0,5 3 0,-7-4 0,6-1 0,-9 0 0,7-1 0,-3 3 0,1-1 0,2 0 0,0 1 0,-4-1 0,3-2 0,-4 2 0,-1-5 0,2 4 0,-4-4 0,-2-4 0,-1-4 0,-6-7 0,-2 0 0,1 0 0,-3-3 0,1 2 0,1-5 0,-2 3 0,3-1 0,0 1 0,-1 0 0,3 2 0,-1-2 0,3 5 0,-3-1 0,3 4 0,-1-5 0,-1 2 0,1 1 0,-1-3 0,-1 3 0,1-4 0,0 1 0,-1 0 0,1 0 0,0 0 0,1 0 0,-1 0 0,3-1 0,-5 1 0,5 3 0,-3 3 0,3 12 0,0 3 0,0 4 0,0 1 0,0-2 0,3 2 0,0 1 0,5 0 0,1 2 0,0-1 0,-1 2 0,0-4 0,-2 1 0,2-4 0,-3 0 0,0-3 0,0-2 0,0 1 0,-3-3 0,1 1 0,-1-3 0,-2 1 0,2-1 0,-2 1 0,0 2 0,0-2 0,0 2 0,0-2 0,0-1 0,0 1 0,0-1 0,0 1 0,-2-3 0,-3 0 0,-2-2 0,-3 0 0,0 0 0,-1 0 0,1 0 0,-3 0 0,2-5 0,-2 0 0,3-3 0,-3-2 0,5 2 0,-5-3 0,5 1 0,1 3 0,0 0 0,2 2 0,0 2 0,1-1 0,-1 4 0,1-4 0,1 1 0,1-1 0,2 0 0,0 0 0,2-3 0,1 2 0,2-2 0,-1 3 0,1-3 0,2 1 0,-1-3 0,1 1 0,-2-2 0,2-1 0,-1 1 0,1 0 0,0 0 0,-1 0 0,1 2 0,0-1 0,-2 3 0,2-1 0,-2 3 0,-1 1 0,1-1 0,-1 2 0,1-1 0,-3-1 0,-1 4 0,-6-2 0,0 2 0,0 0 0,3 0 0</inkml:trace>
  <inkml:trace contextRef="#ctx0" brushRef="#br0" timeOffset="10631">7758 7525 24575,'8'-20'0,"-5"7"0,14-6 0,-7 4 0,-2 6 0,4-5 0,-7 9 0,4-5 0,-1 5 0,2-5 0,0 2 0,3 0 0,1-5 0,3 4 0,0-5 0,4-1 0,0 2 0,5-6 0,-1 3 0,0 0 0,0 1 0,-7 6 0,1-2 0,-11 5 0,5 1 0,-8 1 0,2 3 0,-3-1 0,1 2 0,-3-2 0,2 2 0,-2-4 0,5-1 0,-2 0 0,1-2 0,-1 3 0,0 1 0,-1-1 0,1 4 0,-1-5 0,1 5 0,-3-4 0,2 3 0,-2-3 0,3 2 0,-3-2 0,0-1 0,-2 1 0,-4 2 0,1 0 0,-3 2 0,-1 0 0,1 0 0,-3 0 0,4 0 0,-5 0 0,3 0 0,-4 0 0,1 0 0,0 0 0,0 0 0,0 0 0,0 0 0,0 0 0,0 0 0,-1 0 0,4 0 0,-3 0 0,3 2 0,-4-1 0,1 3 0,-3-3 0,2 3 0,-2-3 0,6 1 0,-3-2 0,5 2 0,-2-1 0,2 1 0,1-2 0,3 0 0,6 0 0,3 0 0,4 0 0,1 0 0,-3 0 0,3 0 0,-3 0 0,0 0 0,1 0 0,1 0 0,-1 0 0,5 0 0,-2 0 0,2 0 0,1 0 0,-1 0 0,1 0 0,-1 0 0,1 0 0,-1 0 0,1 0 0,-3 0 0,-1 0 0,-3 0 0,0 0 0,-3 0 0,0 0 0,-2 0 0,-4 0 0,0 2 0,-5 0 0,4 3 0,-4-1 0,1 1 0,1 2 0,-3-2 0,5 2 0,-4-2 0,1-1 0,1 1 0,-2-1 0,1 1 0,-2-1 0,1 1 0,1-1 0,-1-1 0,2 1 0,-3-2 0,0 3 0,1-1 0,1 1 0,-1-1 0,4 1 0,-4-3 0,1 2 0,1-1 0,-2 2 0,1-1 0,1 0 0,-2 1 0,3-1 0,-3 1 0,4-1 0,-4 0 0,3 1 0,-3-1 0,3 1 0,-3-1 0,4 0 0,-2 1 0,2 0 0,-2-1 0,1 1 0,-3-3 0,4 2 0,-4-4 0,1 4 0,1-2 0,-2 1 0,3 1 0,-3-2 0,1 3 0,-1-1 0,1 1 0,-1-3 0,4 2 0,-4-3 0,3 3 0,-3-4 0,2 2 0,-3-2 0,1 0 0,0 0 0,1-2 0,-1 0 0,4-3 0,-2 1 0,0-3 0,1 1 0,-1-1 0,0 3 0,1-1 0,-1 1 0,2-1 0,0 0 0,0-2 0,0 2 0,0-4 0,0 3 0,-2-3 0,1 4 0,-1-3 0,2 1 0,-2 4 0,1-3 0,-1 3 0,0 1 0,2-2 0,-2 1 0,2-1 0,-2 2 0,0 0 0,-1 0 0,2 2 0,1-2 0</inkml:trace>
  <inkml:trace contextRef="#ctx0" brushRef="#br0" timeOffset="86346">10335 10204 24575,'0'-19'0,"0"5"0,0-5 0,0 8 0,0-5 0,0 5 0,0-5 0,0 5 0,0-2 0,0 3 0,0 0 0,0 0 0,0-3 0,0 2 0,0-5 0,0 3 0,0-4 0,0 3 0,0-2 0,0 5 0,0-2 0,0 6 0,0-3 0,-2 3 0,2-1 0,-3-2 0,3 3 0,0-1 0,0-4 0,0 3 0,0-4 0,0 3 0,0 0 0,-2 0 0,1 0 0,-1 0 0,2 2 0,0 1 0,0 2 0,0 1 0,0-1 0,0 1 0,-2-1 0,2 1 0,-2-3 0,2 2 0,0-2 0,0 0 0,0 2 0,-2-5 0,1 5 0,-1-4 0,0 4 0,1-2 0,-1 3 0,2-3 0,-2 1 0,2-1 0,-2 3 0,0-1 0,1 0 0,-3 1 0,4-1 0,-4 3 0,1 2 0,-1 2 0,-3 3 0,2 0 0,-5 0 0,5-1 0,-4 1 0,-2 3 0,0-3 0,-2 5 0,3-4 0,2 1 0,-1-2 0,3 2 0,-1-2 0,2 2 0,1 0 0,-1-1 0,0 3 0,0-1 0,0 2 0,0 0 0,-1 3 0,1-3 0,0 3 0,2-5 0,-1 1 0,3-3 0,-3 1 0,3-3 0,-1 1 0,2-1 0,0 1 0,0-1 0,0 1 0,0-1 0,0 1 0,-2-2 0,2-3 0,-2-8 0,2 0 0,0-8 0,2 2 0,3 0 0,1 1 0,4 0 0,-5 5 0,3-5 0,-1 8 0,-1-5 0,1 5 0,0-2 0,-2 2 0,2 0 0,-2 3 0,2-3 0,-2 3 0,2-3 0,0 2 0,-2-1 0,2 2 0,-2-1 0,-1-1 0,1 1 0,2 1 0,-2-2 0,2 3 0,-3-3 0,1 4 0,-1-2 0,1 0 0,0 1 0,-1-1 0,0 0 0,1 2 0,-1-2 0,-2 3 0,0 2 0,-2 1 0,0 1 0,0-1 0,0 0 0,0 1 0,-2-3 0,2 2 0,-4-4 0,1 4 0,-1-3 0,-1 3 0,-2-4 0,2 2 0,-1-2 0,-1 0 0,1 0 0,-1 0 0,0 0 0,2 0 0,-4 0 0,3 0 0,-3 0 0,4 0 0,-5 0 0,5 0 0,-2 0 0,2 0 0,1 0 0,-1 0 0,0 0 0,1 0 0,-3 0 0,1 0 0,-1 0 0,3 0 0,-3 0 0,-1 0 0,-2 0 0,0 0 0,-3 0 0,2 0 0,-2 0 0,0 0 0,2 0 0,-5 0 0,2 0 0,-2 0 0,-1 0 0,1 0 0,-1 0 0,-3 0 0,-1 0 0,0 0 0,-2 0 0,6 0 0,-7 0 0,7 3 0,-3-3 0,4 3 0,-1-3 0,3 0 0,-2 0 0,3 0 0,-1 2 0,-2-1 0,2 1 0,-2-2 0,2 0 0,-2 2 0,5-1 0,-2 1 0,3-2 0,0 0 0,0 0 0,2 2 0,-1-1 0,3 1 0,-1-2 0,0 0 0,2 2 0,-5-2 0,3 2 0,-3-2 0,0 0 0,-1 0 0,1 0 0,-3 0 0,2 0 0,-4 0 0,4 0 0,-5 0 0,2 0 0,0 0 0,-2 0 0,6 3 0,-3-3 0,2 2 0,1-2 0,3 0 0,-3 3 0,5-3 0,-2 2 0,0-2 0,2 0 0,-3 0 0,4 0 0,-1 0 0,1 0 0,-1 0 0,0 0 0,1 0 0,-1 0 0,3 2 0,0 1 0,4-1 0,3 2 0,3-3 0,2 1 0,0 0 0,0-1 0,0 3 0,0-3 0,0 3 0,-2-3 0,-1 1 0,-3 0 0,1-2 0,-1 4 0,1-3 0,-1 1 0,1-2 0,-3 2 0,-1-2 0,-4 2 0,-4-2 0,2 0 0,-2 0 0,2 0 0,1 0 0,0 0 0,0 0 0,-1 0 0,1 0 0,2 2 0,-2-1 0,3 2 0,-1 0 0,2 1 0,0 1 0,0-1 0,0 1 0,0-1 0,0 1 0,0 0 0,0 2 0,0-2 0,0 4 0,0-4 0,0 5 0,0-5 0,0 2 0,0 0 0,0-2 0,0 2 0,0 0 0,0 1 0,0-1 0,0 3 0,0 0 0,0 1 0,0 5 0,0-5 0,0 4 0,-2-1 0,-1 3 0,0-1 0,-2 4 0,1-3 0,-1 3 0,2-3 0,-2-1 0,2 1 0,-1-1 0,-1 1 0,2-1 0,-2-2 0,-1 2 0,4-2 0,-3 2 0,2-2 0,-3 2 0,3-6 0,-1 3 0,1-3 0,0 0 0,-2 0 0,5 1 0,-2-1 0,-1-3 0,3 0 0,-2-2 0,2 2 0,0-2 0,-2 2 0,1-3 0,-1 1 0,2 0 0,0-1 0,0 1 0,-2-3 0,0 0 0,-2-2 0,2-2 0,0 3 0,2 5 0,0 9 0,0 5 0,-6 4 0,5 13 0,-7-2-360,5-10 0,1 2 360,-5 20 0,0-3 0,3-13 0,0-1 0,0 7 0,1-9 0,-1 0 0,2-1 0,0-1 0,-5 12 0,5-8 0,0 0 0,-4 1-178,5 14 178,-5-11 0,6-1 0,-3-5 0,0-7 0,3-2 713,-3-5-713,3-1 185,0-3-185,-2 0 0,1-2 0,-1 1 0,2-4 0,-2 2 0,2-2 0,-2-1 0,2 1 0,-2-1 0,1 1 0,-1 0 0,2-1 0,0 1 0,-2 2 0,1-2 0,-1 4 0,2-4 0,-2 5 0,1-3 0,-1 1 0,2 2 0,0-5 0,0 2 0,0-3 0,0 1 0,-2-1 0,1 1 0,-1-1 0,2 1 0,-2-1 0,2 0 0,-2 0 0,2 1 0,-2-3 0,1 2 0,-1-2 0,2 3 0,0-1 0,0 0 0,0 1 0,0-1 0,0 0 0,0 0 0,-2 1 0,2-1 0,-2 0 0,2 0 0,-2-1 0,2 0 0,-4-2 0,3 4 0,-1-2 0,2 3 0,0-1 0,0-1 0,0 1 0,-2-3 0,2 2 0,-2-1 0,0 1 0,1 1 0,-3-1 0,4 0 0,-4-1 0,4 0 0,-4-2 0,3 2 0,-1-6 0,2 0 0</inkml:trace>
  <inkml:trace contextRef="#ctx0" brushRef="#br0" timeOffset="-40916.46">8826 7036 24575,'0'32'0,"0"11"0,0-7 0,2-5 0,1 0 0,4-2 0,2 16 0,1-28 0,-1 0 0,1-4 0,0-3 0,-2 0 0,1-2 0,2 2 0,0-4 0,2 2 0,-3-3 0,0-3 0,3 1 0,-2-3 0,2 0 0,-3 0 0,0 0 0,3 0 0,-3 0 0,3 0 0,-3 0 0,-2-2 0,2-3 0,-3-3 0,3-2 0,1-3 0,-1 2 0,0-2 0,-2 3 0,2 0 0,-3 0 0,1-1 0,-1 4 0,1-3 0,-3 3 0,4-4 0,-3 1 0,3 0 0,-3 0 0,4 0 0,-5 0 0,2 2 0,-2-1 0,0 1 0,0 0 0,-2 1 0,-1 0 0,-2 2 0,0-2 0,0 0 0,0 2 0,0-5 0,0 5 0,0-5 0,0 5 0,0-4 0,-3 1 0,1 0 0,-3-1 0,0 1 0,0 0 0,0-1 0,-2 3 0,1-3 0,-3 3 0,3-1 0,-3 2 0,1 0 0,-2 2 0,0 1 0,-3-1 0,2 3 0,-5-3 0,2 3 0,-2 0 0,-4 0 0,2 0 0,-2 0 0,4 0 0,-4 0 0,2 0 0,1 0 0,1 0 0,5 3 0,-2-1 0,3 3 0,0 0 0,2 0 0,1 2 0,3-1 0,-2 3 0,4-1 0,-2-1 0,1 0 0,-2 0 0,0-2 0,1 2 0,-1-2 0,2 0 0,-1-1 0,2-1 0,-3 1 0,1-2 0,1 1 0,1-2 0</inkml:trace>
  <inkml:trace contextRef="#ctx0" brushRef="#br0" timeOffset="-24580.46">9431 6960 24575,'0'19'0,"0"14"0,0 2 0,-3-10 0,0 0 0,-4 6 0,-2 0 0,-2-8 0,5-5 0,-5 1 0,5-5 0,-4-1 0,4-5 0,1 1 0,1-4 0,2 2 0,-3 0 0,2-2 0,-1 2 0,3-2 0,-3 0 0,2-1 0,-3 3 0,0-2 0,-2 5 0,1-3 0,-1 1 0,5-1 0,-3-3 0,5 1 0,-4 0 0,3-1 0,-1 1 0,2-1 0,0 0 0,0 1 0,-2-3 0,2 2 0,-4-5 0,1 0 0,1-1 0,0 0 0</inkml:trace>
  <inkml:trace contextRef="#ctx0" brushRef="#br0" timeOffset="-22888.46">10232 7039 24575,'0'30'0,"0"-9"0,0 18 0,0-15 0,0 0 0,0 0 0,0-3 0,0-2 0,0-2 0,0-1 0,0-2 0,0 2 0,0-5 0,0 5 0,0-6 0,0 6 0,-2-2 0,1 2 0,-4 1 0,4-4 0,-4 3 0,5-5 0,-3 0 0,1-4 0,2-3 0,-2 1 0,2-3 0,0 0 0</inkml:trace>
  <inkml:trace contextRef="#ctx0" brushRef="#br0" timeOffset="82116.54">9115 7138 24575,'0'-16'0,"2"7"0,0-7 0,3 8 0,0-2 0,0 0 0,0 0 0,2 0 0,6-10 0,-2 4 0,7-8 0,-3 6 0,-1 4 0,0 0 0,-6 4 0,-1 2 0,-2 1 0,-1 5 0,1 0 0,-3 2 0,0 0 0</inkml:trace>
  <inkml:trace contextRef="#ctx0" brushRef="#br0" timeOffset="83294.54">8715 11304 24575,'34'-24'0,"-18"10"0,17-5 0,-26 11 0,0 6 0,-4 0 0,-1 2 0</inkml:trace>
  <inkml:trace contextRef="#ctx0" brushRef="#br0" timeOffset="84290.54">12801 11694 24575,'23'-16'0,"1"-1"0,10-10 0,4-3 0,-7 5 0,1-1 0,0 0-1093,-3 4 1,-1 0 0,0-1 457,2-5 0,-1 0 0,-3 5 635,14-4 388,-13 0 0,-2 2-388,2 7 1004,0-9-1004,-11 14 0,-9 5 0,-6 5 0,-3 3 0</inkml:trace>
  <inkml:trace contextRef="#ctx0" brushRef="#br0" timeOffset="85359.54">13943 7374 24575,'22'-27'0,"-4"5"0,17-12 0,-15 17 0,14-13 0,-13 11 0,-1-6 0,-2 6 0,-10 5 0,-1 9 0,-6 3 0,0 2 0,-3 0 0</inkml:trace>
  <inkml:trace contextRef="#ctx0" brushRef="#br0" timeOffset="98718.54">10181 10562 24575,'23'-41'0,"-15"22"0,18-21 0,-21 32 0,7 3 0,11-3 0,-9 6 0,5-4 0</inkml:trace>
  <inkml:trace contextRef="#ctx0" brushRef="#br0" timeOffset="-187796.92">17991 6300 24575,'0'0'0</inkml:trace>
</inkml:ink>
</file>

<file path=ppt/media/image1.gif>
</file>

<file path=ppt/media/image10.png>
</file>

<file path=ppt/media/image11.png>
</file>

<file path=ppt/media/image12.gif>
</file>

<file path=ppt/media/image12.png>
</file>

<file path=ppt/media/image13.png>
</file>

<file path=ppt/media/image15.png>
</file>

<file path=ppt/media/image18.png>
</file>

<file path=ppt/media/image190.png>
</file>

<file path=ppt/media/image2.png>
</file>

<file path=ppt/media/image21.png>
</file>

<file path=ppt/media/image3.gif>
</file>

<file path=ppt/media/image4.gif>
</file>

<file path=ppt/media/image5.gif>
</file>

<file path=ppt/media/image6.jpg>
</file>

<file path=ppt/media/image7.tiff>
</file>

<file path=ppt/media/image8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83979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116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447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036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hyperlink" Target="https://en.wikipedia.org/wiki/Markov_chain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2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DC0EC-DFD2-4E4A-98E8-343146F26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Componentes de  un algoritmo de RL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1185E-B12B-4F45-B42E-A6F04D954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Modelo</a:t>
            </a:r>
          </a:p>
          <a:p>
            <a:r>
              <a:rPr lang="x-none" dirty="0"/>
              <a:t>Politica</a:t>
            </a:r>
          </a:p>
          <a:p>
            <a:r>
              <a:rPr lang="x-none" dirty="0"/>
              <a:t>Función de Valor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C8BCAE-BFC1-0A4C-AA4E-6DAA42C6D0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Entrada de lápiz 4"/>
              <p14:cNvContentPartPr/>
              <p14:nvPr/>
            </p14:nvContentPartPr>
            <p14:xfrm>
              <a:off x="2359440" y="2176200"/>
              <a:ext cx="1919160" cy="128052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50080" y="2166840"/>
                <a:ext cx="1937880" cy="129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9358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3A676-D12F-4C42-AC19-CCD15FA82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Modelo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FD0DD-4106-AC45-AC41-3A6DB41A6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327350"/>
            <a:ext cx="7000655" cy="3145500"/>
          </a:xfrm>
        </p:spPr>
        <p:txBody>
          <a:bodyPr/>
          <a:lstStyle/>
          <a:p>
            <a:r>
              <a:rPr lang="x-none" sz="2000" dirty="0"/>
              <a:t>Representación del agente de como se modifica el mundo dadas las acciones del agente.</a:t>
            </a:r>
          </a:p>
          <a:p>
            <a:pPr lvl="1"/>
            <a:r>
              <a:rPr lang="x-none" sz="2000" dirty="0"/>
              <a:t>Modelo de Transición: Cómo se modifica el estado dada una acción.</a:t>
            </a:r>
          </a:p>
          <a:p>
            <a:pPr lvl="1"/>
            <a:r>
              <a:rPr lang="x-none" sz="2000" dirty="0"/>
              <a:t>Modelo de Recompensa: Que recompensa se recibe dado un estado y una acción.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B80937-7E1F-ED4A-A139-93AEAB1F05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Entrada de lápiz 4"/>
              <p14:cNvContentPartPr/>
              <p14:nvPr/>
            </p14:nvContentPartPr>
            <p14:xfrm>
              <a:off x="5522040" y="854640"/>
              <a:ext cx="2778840" cy="346752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2680" y="845280"/>
                <a:ext cx="2797560" cy="348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0816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662F4-D0D6-A640-BBDC-4771B46D5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Politica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365FB217-E37C-7744-9C8E-778464DB52A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x-none" dirty="0"/>
                  <a:t>Politica deterministica: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endParaRPr lang="x-none" dirty="0"/>
              </a:p>
              <a:p>
                <a:r>
                  <a:rPr lang="x-none" dirty="0"/>
                  <a:t>Política estocástica: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ES" i="1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s-E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x-none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365FB217-E37C-7744-9C8E-778464DB52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0313D-3B02-D146-84AF-5A586061D3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2109240" y="2313360"/>
              <a:ext cx="2914920" cy="127260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99880" y="2304000"/>
                <a:ext cx="2933640" cy="12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3293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552BA-33A9-8F4A-AE0C-64573556E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Funcion de valor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57AB92-B29A-3A49-BF2B-DF68D0B788F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x-none" dirty="0"/>
                  <a:t>Función de Valor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r>
                      <a:rPr lang="es-ES" b="0" i="1" smtClean="0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x-none" dirty="0"/>
                  <a:t> Esta es la suma esperada con “descuentos” utilizando la politica </a:t>
                </a:r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x-none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57AB92-B29A-3A49-BF2B-DF68D0B788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CBBEC-643E-B847-858B-6A3DC9E020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3706560" y="2417760"/>
              <a:ext cx="207360" cy="15444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97200" y="2408400"/>
                <a:ext cx="226080" cy="17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62925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31C9B-127E-9B4A-902E-093E9791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016F3-1634-6041-84EE-DFDFAFAD4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Cual es la política que optimiza V?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C2F97-1801-8B4C-9B90-C3EAB412D9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7102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Q-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265176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6423131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Q-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Antes de empezar vamos a ver un ejemplo en Python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52175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Imaginemos que tenemos un taxi autónomo.</a:t>
            </a:r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pPr marL="76200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pic>
        <p:nvPicPr>
          <p:cNvPr id="1026" name="Picture 2" descr="Taxi Environment for Reinforcement Learning - OpenAI Gy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3927" y="1937560"/>
            <a:ext cx="2731654" cy="2698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F7195E7-5C24-1845-BA9C-1B84165D4B23}"/>
                  </a:ext>
                </a:extLst>
              </p14:cNvPr>
              <p14:cNvContentPartPr/>
              <p14:nvPr/>
            </p14:nvContentPartPr>
            <p14:xfrm>
              <a:off x="2780640" y="2268000"/>
              <a:ext cx="3696480" cy="19422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F7195E7-5C24-1845-BA9C-1B84165D4B2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71280" y="2258640"/>
                <a:ext cx="3715200" cy="196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1473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Estados: Puede estar en cualquier bloque, puede tener pasaje, el pasaje puede estar esperando o no, y puede haber sido dejado o no.</a:t>
            </a:r>
          </a:p>
          <a:p>
            <a:pPr lvl="1"/>
            <a:r>
              <a:rPr lang="es-MX" dirty="0"/>
              <a:t>Son 500 posibles estados</a:t>
            </a:r>
          </a:p>
          <a:p>
            <a:r>
              <a:rPr lang="es-MX" dirty="0"/>
              <a:t>Acciones: Norte, Sur, Este, Oeste, Subir Pasaje, Bajar Pasaje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493878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Nos cuesta 1 movernos</a:t>
            </a:r>
          </a:p>
          <a:p>
            <a:r>
              <a:rPr lang="es-MX" dirty="0"/>
              <a:t>Nos cuesta 10 tratar de subir pasaje o bajar pasaje donde no es posible.</a:t>
            </a:r>
          </a:p>
          <a:p>
            <a:r>
              <a:rPr lang="es-MX" dirty="0"/>
              <a:t>Nos dan 20 si logramos dejar al pasaje donde se debe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CBCE317-8ABB-2740-8C04-38E8F21C62CB}"/>
                  </a:ext>
                </a:extLst>
              </p14:cNvPr>
              <p14:cNvContentPartPr/>
              <p14:nvPr/>
            </p14:nvContentPartPr>
            <p14:xfrm>
              <a:off x="3157920" y="195228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CBCE317-8ABB-2740-8C04-38E8F21C62C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48560" y="194292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20003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489" y="1327350"/>
            <a:ext cx="4233676" cy="329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4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Q-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Tabla de Valores:</a:t>
            </a:r>
          </a:p>
          <a:p>
            <a:pPr lvl="1"/>
            <a:r>
              <a:rPr lang="es-MX" dirty="0"/>
              <a:t>Es una tabla, donde dado un estado y una acción, nos da:</a:t>
            </a:r>
          </a:p>
          <a:p>
            <a:pPr lvl="2"/>
            <a:r>
              <a:rPr lang="es-MX" dirty="0"/>
              <a:t>Siguiente Estado, Recompensa, Probabilidad del siguiente estado.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70370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Tabla de Recompensas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3074" name="Picture 2" descr="https://miro.medium.com/max/298/1*kL-5AYkojm0d5dyK6h1Y9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702" y="2200419"/>
            <a:ext cx="2838450" cy="150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1615864" y="2799005"/>
            <a:ext cx="8322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dirty="0"/>
              <a:t>Estados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3695534" y="1732205"/>
            <a:ext cx="9124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MX" dirty="0"/>
              <a:t>Acciones</a:t>
            </a:r>
          </a:p>
        </p:txBody>
      </p:sp>
    </p:spTree>
    <p:extLst>
      <p:ext uri="{BB962C8B-B14F-4D97-AF65-F5344CB8AC3E}">
        <p14:creationId xmlns:p14="http://schemas.microsoft.com/office/powerpoint/2010/main" val="2552498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Env.P</a:t>
            </a:r>
            <a:r>
              <a:rPr lang="es-MX" dirty="0"/>
              <a:t>[</a:t>
            </a:r>
            <a:r>
              <a:rPr lang="es-MX" dirty="0" err="1"/>
              <a:t>state</a:t>
            </a:r>
            <a:r>
              <a:rPr lang="es-MX" dirty="0"/>
              <a:t>]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AB198F3-53BA-E145-80E2-432180880A97}"/>
                  </a:ext>
                </a:extLst>
              </p14:cNvPr>
              <p14:cNvContentPartPr/>
              <p14:nvPr/>
            </p14:nvContentPartPr>
            <p14:xfrm>
              <a:off x="3890160" y="2378160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AB198F3-53BA-E145-80E2-432180880A9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880800" y="236880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492555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Q-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Q </a:t>
            </a:r>
            <a:r>
              <a:rPr lang="es-MX" dirty="0" err="1"/>
              <a:t>Learning</a:t>
            </a:r>
            <a:r>
              <a:rPr lang="es-MX" dirty="0"/>
              <a:t> utiliza la tabla de recompensas para aprender a lo largo que pasa el tiempo cual es la mejor acción.</a:t>
            </a:r>
          </a:p>
          <a:p>
            <a:r>
              <a:rPr lang="es-MX" dirty="0"/>
              <a:t>Se genera un valor Q, donde se va almacenando la recompensa acumulada</a:t>
            </a:r>
          </a:p>
          <a:p>
            <a:r>
              <a:rPr lang="es-MX" dirty="0"/>
              <a:t>Por que la acumulada?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6EDC0F2-3246-334A-9602-F9373AB645BD}"/>
                  </a:ext>
                </a:extLst>
              </p14:cNvPr>
              <p14:cNvContentPartPr/>
              <p14:nvPr/>
            </p14:nvContentPartPr>
            <p14:xfrm>
              <a:off x="934920" y="2997000"/>
              <a:ext cx="314280" cy="1422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6EDC0F2-3246-334A-9602-F9373AB645B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5560" y="2987640"/>
                <a:ext cx="333000" cy="16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8657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Los valores Q se almacenan en una tabla llamada la Q-</a:t>
            </a:r>
            <a:r>
              <a:rPr lang="es-MX" dirty="0" err="1"/>
              <a:t>Table</a:t>
            </a:r>
            <a:r>
              <a:rPr lang="es-MX" dirty="0"/>
              <a:t>, donde se almacena un Q-</a:t>
            </a:r>
            <a:r>
              <a:rPr lang="es-MX" dirty="0" err="1"/>
              <a:t>Value</a:t>
            </a:r>
            <a:r>
              <a:rPr lang="es-MX" dirty="0"/>
              <a:t> por cada par (estado, acción)</a:t>
            </a:r>
          </a:p>
          <a:p>
            <a:r>
              <a:rPr lang="es-MX" dirty="0"/>
              <a:t>Un Q-</a:t>
            </a:r>
            <a:r>
              <a:rPr lang="es-MX" dirty="0" err="1"/>
              <a:t>Value</a:t>
            </a:r>
            <a:r>
              <a:rPr lang="es-MX" dirty="0"/>
              <a:t> alto, implica que esa acción es muy benéfica desde ese estado en particular.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275554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pic>
        <p:nvPicPr>
          <p:cNvPr id="4098" name="Picture 2" descr="Q Matrix Initialized Through Trai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166" y="1510145"/>
            <a:ext cx="3507072" cy="356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8507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79CFF-E0A3-DC4A-9A6E-8F713F717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4B739E-7978-1448-88CD-F6C6BFC7E6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741992-1AF2-EE41-B20B-A1545D7DFD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42413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Q-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  <p:sp>
        <p:nvSpPr>
          <p:cNvPr id="11" name="Marcador de texto 10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638610"/>
          </a:xfrm>
        </p:spPr>
        <p:txBody>
          <a:bodyPr/>
          <a:lstStyle/>
          <a:p>
            <a:r>
              <a:rPr lang="es-MX" dirty="0"/>
              <a:t>Como se actualiza la Q</a:t>
            </a:r>
          </a:p>
        </p:txBody>
      </p:sp>
      <p:pic>
        <p:nvPicPr>
          <p:cNvPr id="1036" name="Picture 12" descr="https://latex.codecogs.com/gif.latex?%5Cdpi%7B300%7D%20%5Csmall%20Q%28%7B%5Csmall%20state%7D%2C%20%7B%5Csmall%20action%7D%29%20%5Cleftarrow%20%281%20-%20%5Calpha%29%20Q%28%7B%5Csmall%20state%7D%2C%20%7B%5Csmall%20action%7D%29%20&amp;plus;%20%5Calpha%20%5CBig%28%7B%5Csmall%20reward%7D%20&amp;plus;%20%5Cgamma%20%5Cmax_%7Ba%7D%20Q%28%7B%5Csmall%20next%20%5C%20state%7D%2C%20%7B%5Csmall%20all%20%5C%20actions%7D%29%5CBig%2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75" y="2366352"/>
            <a:ext cx="7637378" cy="357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424D87E-8BEA-AB48-93A6-877958365532}"/>
                  </a:ext>
                </a:extLst>
              </p14:cNvPr>
              <p14:cNvContentPartPr/>
              <p14:nvPr/>
            </p14:nvContentPartPr>
            <p14:xfrm>
              <a:off x="5554440" y="2279880"/>
              <a:ext cx="2758320" cy="540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424D87E-8BEA-AB48-93A6-87795836553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45080" y="2270520"/>
                <a:ext cx="2777040" cy="55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03152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Ejemplo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5835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Reinforcement</a:t>
            </a:r>
            <a:r>
              <a:rPr lang="es-MX" dirty="0"/>
              <a:t>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13051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05549" y="224681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61441" y="266768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p:cxnSp>
        <p:nvCxnSpPr>
          <p:cNvPr id="13" name="Conector curvado 12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766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2417744" y="2599510"/>
            <a:ext cx="1391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Recompensa </a:t>
            </a:r>
            <a:r>
              <a:rPr lang="es-MX" dirty="0" err="1"/>
              <a:t>r</a:t>
            </a:r>
            <a:r>
              <a:rPr lang="es-MX" sz="1200" dirty="0" err="1"/>
              <a:t>t</a:t>
            </a:r>
            <a:endParaRPr lang="es-MX" dirty="0"/>
          </a:p>
        </p:txBody>
      </p:sp>
      <p:sp>
        <p:nvSpPr>
          <p:cNvPr id="15" name="Rectángulo 14"/>
          <p:cNvSpPr/>
          <p:nvPr/>
        </p:nvSpPr>
        <p:spPr>
          <a:xfrm>
            <a:off x="2417744" y="2821577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Siguiente Estado S</a:t>
            </a:r>
            <a:r>
              <a:rPr lang="es-MX" sz="1200" dirty="0"/>
              <a:t>t+1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2493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2FDB-7346-E94A-8FD7-2E5305A7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Historia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D9FFDF-641D-D341-A7C0-C300B682D3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La historia es la secuencia de acciones, observaciones y recompensas.</a:t>
            </a:r>
          </a:p>
          <a:p>
            <a:r>
              <a:rPr lang="x-none" dirty="0"/>
              <a:t>Le llamamos un proceso markoviano a un proceso donde la historia puede ser igual al estado mas reciente.</a:t>
            </a:r>
          </a:p>
          <a:p>
            <a:pPr lvl="1"/>
            <a:endParaRPr lang="x-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8C502-5AD9-7C42-B56F-C681E8AD71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Entrada de lápiz 4"/>
              <p14:cNvContentPartPr/>
              <p14:nvPr/>
            </p14:nvContentPartPr>
            <p14:xfrm>
              <a:off x="4114800" y="2373840"/>
              <a:ext cx="1709640" cy="84132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05440" y="2364480"/>
                <a:ext cx="1728360" cy="86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5413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E8E1B-DF25-9F4C-9344-525B9CCF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Referencia Wiki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D065C-DF59-3043-9739-27AC8DE99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https://en.wikipedia.org/wiki/Markov_chain</a:t>
            </a:r>
            <a:endParaRPr lang="x-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8CFA8-7563-0B41-8522-30B45E2567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26C515-4E22-8147-A2DF-8B80C95F8A11}"/>
              </a:ext>
            </a:extLst>
          </p:cNvPr>
          <p:cNvSpPr txBox="1"/>
          <p:nvPr/>
        </p:nvSpPr>
        <p:spPr>
          <a:xfrm>
            <a:off x="2721935" y="143539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x-none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6" name="Entrada de lápiz 5"/>
              <p14:cNvContentPartPr/>
              <p14:nvPr/>
            </p14:nvContentPartPr>
            <p14:xfrm>
              <a:off x="1842480" y="2406960"/>
              <a:ext cx="378720" cy="272160"/>
            </p14:xfrm>
          </p:contentPart>
        </mc:Choice>
        <mc:Fallback xmlns="">
          <p:pic>
            <p:nvPicPr>
              <p:cNvPr id="6" name="Entrada de lápiz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33120" y="2397600"/>
                <a:ext cx="397440" cy="29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9014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216B3-508D-F547-A8AB-8B7B37189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Notación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095F9-3A38-A140-AE02-13E96BA82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3455581"/>
            <a:ext cx="7574813" cy="623864"/>
          </a:xfrm>
        </p:spPr>
        <p:txBody>
          <a:bodyPr/>
          <a:lstStyle/>
          <a:p>
            <a:r>
              <a:rPr lang="x-none" sz="1800" dirty="0"/>
              <a:t>La probabilidad del estado t+1 (siguiente) DADO el estado t y acción t es igual a la probabilidad del estado t+1 (siguiente) DADO la historia hasta el estado t y la acción 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87760-4B6D-7E42-A45A-AD37DC3768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1742C-6B9A-D34A-A386-72BE3D211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2139950"/>
            <a:ext cx="5918200" cy="863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307F3E-7343-6C4B-98D0-410BEFE0FF51}"/>
              </a:ext>
            </a:extLst>
          </p:cNvPr>
          <p:cNvSpPr/>
          <p:nvPr/>
        </p:nvSpPr>
        <p:spPr>
          <a:xfrm>
            <a:off x="5156791" y="3381153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A5A441-448E-0C44-91E2-35BA5A0F1D44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072809" y="2824098"/>
            <a:ext cx="2371061" cy="55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ECFD8A8-CFBF-7B4B-8B67-75F65CC319ED}"/>
              </a:ext>
            </a:extLst>
          </p:cNvPr>
          <p:cNvSpPr/>
          <p:nvPr/>
        </p:nvSpPr>
        <p:spPr>
          <a:xfrm>
            <a:off x="5732517" y="3650555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3B09FD-0418-7E4C-B87D-AA30023F7FC5}"/>
              </a:ext>
            </a:extLst>
          </p:cNvPr>
          <p:cNvCxnSpPr>
            <a:cxnSpLocks/>
          </p:cNvCxnSpPr>
          <p:nvPr/>
        </p:nvCxnSpPr>
        <p:spPr>
          <a:xfrm flipH="1" flipV="1">
            <a:off x="6166884" y="2762238"/>
            <a:ext cx="35294" cy="888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Entrada de lápiz 6"/>
              <p14:cNvContentPartPr/>
              <p14:nvPr/>
            </p14:nvContentPartPr>
            <p14:xfrm>
              <a:off x="2950200" y="1761120"/>
              <a:ext cx="4387320" cy="1209240"/>
            </p14:xfrm>
          </p:contentPart>
        </mc:Choice>
        <mc:Fallback xmlns="">
          <p:pic>
            <p:nvPicPr>
              <p:cNvPr id="7" name="Entrada de lápiz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40840" y="1751760"/>
                <a:ext cx="4406040" cy="122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2308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Procesos de Decisión de </a:t>
            </a:r>
            <a:r>
              <a:rPr lang="es-MX" dirty="0" err="1"/>
              <a:t>Markov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sz="1400" dirty="0"/>
                  <a:t>Markov </a:t>
                </a:r>
                <a:r>
                  <a:rPr lang="es-MX" sz="1400" dirty="0" err="1"/>
                  <a:t>Decision</a:t>
                </a:r>
                <a:r>
                  <a:rPr lang="es-MX" sz="1400" dirty="0"/>
                  <a:t> </a:t>
                </a:r>
                <a:r>
                  <a:rPr lang="es-MX" sz="1400" dirty="0" err="1"/>
                  <a:t>Process</a:t>
                </a:r>
                <a:r>
                  <a:rPr lang="es-MX" sz="1400" dirty="0"/>
                  <a:t> (MDP)</a:t>
                </a:r>
              </a:p>
              <a:p>
                <a:pPr lvl="1"/>
                <a:r>
                  <a:rPr lang="es-MX" sz="1400" dirty="0"/>
                  <a:t>Formulación Matemática de RL</a:t>
                </a:r>
              </a:p>
              <a:p>
                <a:pPr lvl="1"/>
                <a:r>
                  <a:rPr lang="es-MX" sz="1400" dirty="0"/>
                  <a:t>Propiedad de </a:t>
                </a:r>
                <a:r>
                  <a:rPr lang="es-MX" sz="1400" dirty="0" err="1"/>
                  <a:t>Markov</a:t>
                </a:r>
                <a:r>
                  <a:rPr lang="es-MX" sz="1400" dirty="0"/>
                  <a:t>: El estado nos da toda la información que necesitamos saber sobre el ambiente.</a:t>
                </a:r>
              </a:p>
              <a:p>
                <a:r>
                  <a:rPr lang="es-MX" sz="1400" dirty="0"/>
                  <a:t>Se define por (</a:t>
                </a:r>
                <a14:m>
                  <m:oMath xmlns:m="http://schemas.openxmlformats.org/officeDocument/2006/math"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MX" sz="1400" dirty="0"/>
                  <a:t>):</a:t>
                </a:r>
              </a:p>
              <a:p>
                <a:pPr lvl="1"/>
                <a:r>
                  <a:rPr lang="es-MX" sz="1400" dirty="0"/>
                  <a:t>S : Conjunto de posibles estados</a:t>
                </a:r>
              </a:p>
              <a:p>
                <a:pPr lvl="1"/>
                <a:r>
                  <a:rPr lang="es-MX" sz="1400" dirty="0"/>
                  <a:t>A: Conjunto de posibles acciones</a:t>
                </a:r>
              </a:p>
              <a:p>
                <a:pPr lvl="1"/>
                <a:r>
                  <a:rPr lang="es-MX" sz="1400" dirty="0"/>
                  <a:t>R: Distribución de recompensas del par (estado, acción)</a:t>
                </a:r>
              </a:p>
              <a:p>
                <a:pPr lvl="1"/>
                <a:r>
                  <a:rPr lang="es-MX" sz="1400" dirty="0"/>
                  <a:t>P: Probabilidad de transición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MX" sz="14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s-MX" sz="1400" dirty="0"/>
                  <a:t>: Factor de descuento</a:t>
                </a:r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99" t="-5039" b="-69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1763640" y="3440160"/>
              <a:ext cx="384120" cy="75852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54280" y="3430800"/>
                <a:ext cx="402840" cy="77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9028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304B7-707F-0844-B44D-7714A50CD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Política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34D7D-5033-F44B-8431-D592C292E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479858"/>
          </a:xfrm>
        </p:spPr>
        <p:txBody>
          <a:bodyPr/>
          <a:lstStyle/>
          <a:p>
            <a:r>
              <a:rPr lang="x-none" dirty="0"/>
              <a:t>Una política de acción es mapear de experiencias pasadas a una acción: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2FC6BB-0201-EE47-ADE9-630D5ADEEB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50034-B189-7443-A3BC-4B1927EF648A}"/>
              </a:ext>
            </a:extLst>
          </p:cNvPr>
          <p:cNvSpPr/>
          <p:nvPr/>
        </p:nvSpPr>
        <p:spPr>
          <a:xfrm>
            <a:off x="1399032" y="2816352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544B98-38D5-E54B-8929-8376DDC462C0}"/>
              </a:ext>
            </a:extLst>
          </p:cNvPr>
          <p:cNvSpPr/>
          <p:nvPr/>
        </p:nvSpPr>
        <p:spPr>
          <a:xfrm>
            <a:off x="1399032" y="3300984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8B1BFE-FBEB-B34F-99E4-C2F92D9AEBB7}"/>
              </a:ext>
            </a:extLst>
          </p:cNvPr>
          <p:cNvSpPr/>
          <p:nvPr/>
        </p:nvSpPr>
        <p:spPr>
          <a:xfrm>
            <a:off x="1399032" y="3785616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78B9364-2BC4-B644-93C1-CF1B682FEE7A}"/>
              </a:ext>
            </a:extLst>
          </p:cNvPr>
          <p:cNvSpPr/>
          <p:nvPr/>
        </p:nvSpPr>
        <p:spPr>
          <a:xfrm>
            <a:off x="2953512" y="3282696"/>
            <a:ext cx="2048256" cy="21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589E95-F9CF-B244-AB8C-299FEB3AC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735" y="2678461"/>
            <a:ext cx="2522279" cy="141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769265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14887</TotalTime>
  <Words>578</Words>
  <Application>Microsoft Office PowerPoint</Application>
  <PresentationFormat>On-screen Show (16:9)</PresentationFormat>
  <Paragraphs>107</Paragraphs>
  <Slides>28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Arvo</vt:lpstr>
      <vt:lpstr>Roboto Condensed Light</vt:lpstr>
      <vt:lpstr>Cambria Math</vt:lpstr>
      <vt:lpstr>Roboto Condensed</vt:lpstr>
      <vt:lpstr>Arial</vt:lpstr>
      <vt:lpstr>Salerio template</vt:lpstr>
      <vt:lpstr>Machine Learning 2</vt:lpstr>
      <vt:lpstr>PowerPoint Presentation</vt:lpstr>
      <vt:lpstr>Reinforcement Learning</vt:lpstr>
      <vt:lpstr>PowerPoint Presentation</vt:lpstr>
      <vt:lpstr>Historia</vt:lpstr>
      <vt:lpstr>Referencia Wiki</vt:lpstr>
      <vt:lpstr>Notación</vt:lpstr>
      <vt:lpstr>Procesos de Decisión de Markov</vt:lpstr>
      <vt:lpstr>Política</vt:lpstr>
      <vt:lpstr>Componentes de  un algoritmo de RL</vt:lpstr>
      <vt:lpstr>Modelo</vt:lpstr>
      <vt:lpstr>Politica</vt:lpstr>
      <vt:lpstr>Funcion de valor</vt:lpstr>
      <vt:lpstr>Control</vt:lpstr>
      <vt:lpstr>Q-Learning</vt:lpstr>
      <vt:lpstr>Q-Learning</vt:lpstr>
      <vt:lpstr>Ejemplo</vt:lpstr>
      <vt:lpstr>PowerPoint Presentation</vt:lpstr>
      <vt:lpstr>PowerPoint Presentation</vt:lpstr>
      <vt:lpstr>Q-Learning</vt:lpstr>
      <vt:lpstr>Tabla de Recompensas</vt:lpstr>
      <vt:lpstr>PowerPoint Presentation</vt:lpstr>
      <vt:lpstr>Q-Learning</vt:lpstr>
      <vt:lpstr>PowerPoint Presentation</vt:lpstr>
      <vt:lpstr>PowerPoint Presentation</vt:lpstr>
      <vt:lpstr>PowerPoint Presentation</vt:lpstr>
      <vt:lpstr>Q-Learning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FELIPE PALAFOX NOVACK</cp:lastModifiedBy>
  <cp:revision>111</cp:revision>
  <dcterms:modified xsi:type="dcterms:W3CDTF">2021-04-07T23:56:58Z</dcterms:modified>
</cp:coreProperties>
</file>